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Same test. More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Does this task show what someone knows?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A single score can follow a student into placement, support and how teachers see them. Knowing what the law requires before a school decides a student needs special education helps students ask for support without diagnosing each other.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Dec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“I can trace the circuit. The six paragraphs are what lose me. Ask me before you tell her what I need.”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Circuit practice brief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skill does the goal line name, and which does it leave out?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Draft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Dec’s study-table notes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did Dec get right out loud that the sheet didn’t record?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Notice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IDEA evaluation rule, plain-language card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Who does this rule apply to, and when?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Learning goal  ·  Meta de aprendizaje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knowledge or skill a task is meant to show.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IDEA  ·  Ley IDEA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federal law requiring public schools to provide eligible students with disabilities a free appropriate public education.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Evaluation  ·  Evaluación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formal process that gathers varied information to decide if a student has a disability and needs services.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IEP  ·  Programa de educación individualizado (IEP)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written plan for an eligible student listing current performance, measurable goals and the services the school will provide.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Does this task show what someone knows?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Learn your school’s route for asking about support.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Find your school’s student handbook or website page on learning support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Write one question you’d want answered, without naming a classmate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Ask a counselor who handles support requests and how parents or students start one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If a friend is struggling, ask them what they want before doing anything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Does Extended Time on Tests Actually Help Students With ADHD? (Education Week, 2025-10-13)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https://www.edweek.org/teaching-learning/does-extended-time-on-tests-actually-help-students-with-adhd/2025/10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IDEA at 50: How the landmark law changed education (K-12 Dive, 2025-12-03)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https://www.k12dive.com/news/idea-at-50-how-the-landmark-law-changed-education/806829/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50 Years of IDEA: 4 Things to Know About the Landmark Special Education Law (Education Week, 2025-12-19)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https://www.edweek.org/teaching-learning/50-years-of-idea-4-things-to-know-about-the-landmark-special-education-law/2025/12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IEPs: The difference between IEPs and 504 plans | Understood Explains (Understood (YouTube), 2024-03-27)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https://www.youtube.com/watch?v=pJqLbB373ho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What federal education data shows about students with disabilities in the U.S. (Pew Research Center, 2023-07-24)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https://www.pewresearch.org/short-reads/2023/07/24/what-federal-education-data-shows-about-students-with-disabilities-in-the-us/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The effectiveness of universal design for learning: A systematic review of the literature and meta-analysis (Cogent Education (Almeqdad et al.), 2023-05-29)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https://doi.org/10.1080/2331186X.2023.2218191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