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A city you can actually reach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If the usual route is blocked, whose job is it to make the trip work?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Getting to school, a library or a city program depends on sidewalks, ramps, buses and information, and when one piece fails, someone’s day falls apart. Knowing which law applies and which office to ask turns frustration into a request that can get a route fixed.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Sami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“I don’t need a viral video, Mateo. I need to know if there’s a route that gets me to the bus in twelve minutes.”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Construction detour sign at the corner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Where does this detour send people, and who can use that route?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Floor plan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Route map: home to the city workshop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stages of the trip does the photo leave out?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City workshop flyer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Does the flyer say how to request access or who to contact?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Jurisdiction  ·  Jurisdicción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Which laws and which government bodies apply to a place or program.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Claim vs. evidence  ·  Afirmación y prueba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claim says something is true; evidence is the record that supports or challenges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Program access  ·  Acceso al programa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Under ADA Title II, a government program as a whole must be accessible, even if not every older facility is.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Burden of proof  ·  Carga de la prueba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In a legal dispute, the side making a claim usually has to show evidence for 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If the usual route is blocked, whose job is it to make the trip work?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your city’s ADA contact.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With a trusted adult, search your city’s website for “ADA coordinator” or “accessibility”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Save how to report a blocked sidewalk or curb ramp (often 311 or a public works page)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If you notice a barrier, note the location, date and time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Ask the person affected what they want before reporting on their behalf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North Bronx Subway Station to Get Elevators, Nearly a Decade After ADA Lawsuit (THE CITY, 2025-10-03)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https://www.thecity.nyc/2025/10/03/north-bronx-subway-station-elevators-ada-accessibility/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Elevator advocates push for better subway accessibility (amNewYork, 2025-03-24)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https://www.amny.com/news/elevator-advocates-mta-subway-accessibility-03242025/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35 years of the Americans with Disabilities Act — celebrating the success and concern (NPR, 2025-07-22)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https://www.npr.org/2025/07/22/nx-s1-5466170/americans-with-disabilities-act-ada-1990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Introduction to the Americans with Disabilities Act (ADA) (ADA National Network (YouTube), 2025-04-15)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https://www.youtube.com/watch?v=Y-PwKpo3gQ8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ADA Paratransit Services: Demand Has Increased, but Little Is Known About Compliance (GAO-13-17) (U.S. Government Accountability Office, 2012-11-15)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https://www.gao.gov/products/gao-13-17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Celebrating 35 Years of Americans with Disabilities Act (U.S. Access Board, 2025-07-21)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https://www.access-board.gov/news/2025/07/21/celebrating-35-years-of-americans-with-disabilities-act/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