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931920"/>
            <a:ext cx="12191695" cy="2926080"/>
          </a:xfrm>
          <a:prstGeom prst="rect">
            <a:avLst/>
          </a:prstGeom>
          <a:solidFill>
            <a:srgbClr val="142B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11480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FDC52"/>
                </a:solidFill>
                <a:latin typeface="Arial"/>
              </a:rPr>
              <a:t>No, Pero Why? · case starter deck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26280"/>
            <a:ext cx="1097280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FFDF6"/>
                </a:solidFill>
                <a:latin typeface="Arial"/>
              </a:rPr>
              <a:t>A good choice for whom?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532120"/>
            <a:ext cx="109728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FFFDF6"/>
                </a:solidFill>
                <a:latin typeface="Arial"/>
              </a:rPr>
              <a:t>Ten free seats, thirty people who want one. How should the crew decide?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moment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happened, and why it matters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566928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142B46"/>
                </a:solidFill>
                <a:latin typeface="Arial"/>
              </a:rPr>
              <a:t>Clubs, schools and governments constantly decide who gets limited seats, money or time, and every method helps some people and costs others. Students who can name the trade-off out loud make fairer decisions and can challenge unfair ones without pretending there’s a perfect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75120" y="1828800"/>
            <a:ext cx="4937760" cy="23774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03720" y="2011680"/>
            <a:ext cx="4480560" cy="2103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Anika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“I’m not asking the plan to revolve around me. I’m asking you to count the cost instead of saying nobody loses.”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5120" y="4480560"/>
            <a:ext cx="493776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24DEC"/>
                </a:solidFill>
                <a:latin typeface="Arial"/>
              </a:rPr>
              <a:t>Speaker notes: in one sentence, say what happened. Then say what we still don’t know.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we can actually look at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Form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Workshop sign-up sheet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Who saw this first, and who might have seen it late?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2628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Chat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Crew dinner debate thread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Which cost does each person mention?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816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2104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Draft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Three selection options on the whiteboard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Which option does each ethical lens favor?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Words that do the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Say it plainly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Ethical lens  ·  Perspectiva ética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A way of examining a decision, like its consequences, fairness, rights or care for people involved.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Trade-off  ·  Tensión entre opciones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A choice where helping one goal limits another.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Equality  ·  Igualdad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Treating everyone the same way, like giving each person an equal chance.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Equity  ·  Equidad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Adjusting how things are shared so people with different needs get a fair chance.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D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Your call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Ten free seats, thirty people who want one. How should the crew decide?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10312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9456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My claim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56616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365760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Because the evidence shows…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502920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12064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Who lives with this choice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4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Take it off the page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FFFDF6"/>
                </a:solidFill>
                <a:latin typeface="Arial"/>
              </a:rPr>
              <a:t>Ask how your school decides who gets limited spots.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011680"/>
            <a:ext cx="1097280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1. Pick one limited resource at school: a class, a trip, a club seat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2. Find out the selection method and whether it’s published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3. Ask who the method helps and who it might leave out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4. Suggest publishing criteria in advance if they aren’t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Real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Check it yourself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1064240" cy="457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The Ethics Of Who Gets The COVID-19 Vaccine And When (NPR, 2020-12-20)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https://www.npr.org/2020/12/20/948614855/the-ethics-of-who-gets-the-covid-19-vaccine-and-when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How to Decide Who Should Get a COVID-19 Vaccine First (Scientific American, 2020-09-03)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https://www.scientificamerican.com/article/how-to-decide-who-should-get-a-covid-19-vaccine-first/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What your ‘lottery’ number for middle and high school applications means (Chalkbeat New York, 2024-10-01)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https://www.chalkbeat.org/newyork/2024/10/01/how-to-understand-random-lottery-number-for-nyc-middle-high-school-admissions/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Debate over NYC high school admissions heats up at parent meeting (Chalkbeat New York, 2023-08-09)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https://ny.chalkbeat.org/2023/8/9/23826842/nyc-high-school-admissions-selective-screens-lottery-test-scores-application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Utilitarianism: Crash Course Philosophy #36 (CrashCourse (YouTube), 2016-11-21)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https://www.youtube.com/watch?v=-a739VjqdSI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Fair Allocation of Scarce Medical Resources in the Time of Covid-19 (New England Journal of Medicine (Emanuel et al.), 2020-05-21)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https://doi.org/10.1056/NEJMsb2005114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