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31920"/>
            <a:ext cx="12191695" cy="2926080"/>
          </a:xfrm>
          <a:prstGeom prst="rect">
            <a:avLst/>
          </a:prstGeom>
          <a:solidFill>
            <a:srgbClr val="142B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11480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DC52"/>
                </a:solidFill>
                <a:latin typeface="Arial"/>
              </a:rPr>
              <a:t>No, Pero Why? · case starter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26280"/>
            <a:ext cx="109728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DF6"/>
                </a:solidFill>
                <a:latin typeface="Arial"/>
              </a:rPr>
              <a:t>Who decides what stays on the shelf?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53212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FFFDF6"/>
                </a:solidFill>
                <a:latin typeface="Arial"/>
              </a:rPr>
              <a:t>A group chat says one complaint got a novel “banned.” What actually happened, and who decides?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moment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happened, and 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566928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142B46"/>
                </a:solidFill>
                <a:latin typeface="Arial"/>
              </a:rPr>
              <a:t>School and public libraries across the country are deciding how to handle challenges to books, and the rules vary by district and state. Students who can tell a complaint from a final decision, and who know where to speak, can take part without spreading rumors or silencing other readers.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1828800"/>
            <a:ext cx="4937760" cy="23774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03720" y="2011680"/>
            <a:ext cx="4480560" cy="2103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Mari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“Mira, I found a character in a book like this who made me feel less alone. That’s why I care. Now what does the policy actually say?”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4480560"/>
            <a:ext cx="493776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24DEC"/>
                </a:solidFill>
                <a:latin typeface="Arial"/>
              </a:rPr>
              <a:t>Speaker notes: in one sentence, say what happened. Then say what we still don’t know.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we can actually look 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Chat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Group chat: “that novel is banned”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What stage of the process does this message skip?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Notice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District reconsideration notice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Is the book on the shelf right now?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Form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Review committee input form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Who can submit input, and what does the form ask about?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Words that do the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Say it plainly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Challenge  ·  Solicitud de reconsideración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formal request to reconsider whether a library resource should be available.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Reconsideration policy  ·  Política de reconsideración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written process for handling challenges: review, criteria, decision and appeal.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Selection criteria  ·  Criterios de selección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The standards a library uses to choose and evaluate materials.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Professional guidance vs. law  ·  Recomendación profesional y ley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Recommendations from groups like the ALA aren’t binding law; adopted policies and statutes are.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D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Your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A group chat says one complaint got a novel “banned.” What actually happened, and who decides?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0312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My claim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56616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Because the evidence shows…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02920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12064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Who lives with this choice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4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Take it off the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FFDF6"/>
                </a:solidFill>
                <a:latin typeface="Arial"/>
              </a:rPr>
              <a:t>Find your library’s reconsideration policy.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1097280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1. Ask your school librarian how book challenges are handled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2. Find the written policy on the district website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3. Learn whether students can give input during a review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4. If a review is happening, read the whole book before commenting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Real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Check it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1064240" cy="457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Colorado bill to curb school library book challenges clears first legislative hurdle (Chalkbeat Colorado, 2025-02-10)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https://www.chalkbeat.org/colorado/2025/02/11/school-library-bill-clears-first-legislative-hurdle/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Under stricter Tennessee law, some school library books quietly disappear (Chalkbeat Tennessee, 2024-09-17)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https://www.chalkbeat.org/tennessee/2024/09/17/book-bans-happening-quietly-under-tennessee-revised-school-library-law/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Push to ban some books in schools highlights cultural schism (PBS NewsHour, 2022-04-06)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https://www.pbs.org/video/push-to-ban-some-books-in-schools-highlights-cultural-schism-1649287506/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Tackling Frivolous Challenges to Books in Public Schools (PBS (NewsNight), 2024-02-23)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https://www.pbs.org/video/tackling-frivolous-challenges-to-books-in-public-schools-efyszl/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American Library Association releases 2025 Most Challenged Books List as National Library Week Begins (American Library Association, 2026-04-20)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https://www.ala.org/news/2026/04/american-library-association-releases-2025-most-challenged-books-list-national-library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Fifth Circuit Holds That Government Speech Doctrine Applies to Public Library Book Removals, Creating Circuit Split With Eighth Circuit (Cahill Gordon &amp; Reindel LLP, 2025-09-22)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https://www.cahill.com/publications/client-alerts/2025-09-22-fifth-circuit-holds-that-government-speech-doctrine-applies-to-public-library-book-removals-creating-circuit-split-with-eighth-circuit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