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Is it a recommendation or an ad?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If a creator got the product free, do viewers need to know?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Much of what students see online is shaped by relationships between creators and brands, and many students are creators too. Knowing what a clear disclosure looks like helps them judge recommendations and post honestly, whether they have fifty followers or fifty thousand.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Caio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“Calma, the cut is good. Watch it once like a stranger with the sound off. Can they tell the book was free?”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Email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Publisher email offering a review copy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did the publisher give, and what did they ask for?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Post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Gia’s review video, first cut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Where in this video would a viewer learn about the free copy?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Draft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Caio’s edit notes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does Caio want to test before uploading?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Material connection  ·  Conexión material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relationship with a brand, like payment or a free product, that could affect how viewers weigh a recommendation.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Disclosure  ·  Divulgación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clear statement of that relationship, placed where viewers will notice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Channel  ·  Canal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place and format a message travels through, which shapes who sees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Consistency  ·  Coherencia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Making sure a message says the same thing across every place it appears.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If a creator got the product free, do viewers need to know?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Check the relationship before you trust the review.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Next time you see a recommendation, look for a disclosure in the video itself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If you post reviews, practice a clear spoken line like “They sent me this for free”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Share a disclosure checklist with a school media club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Don’t accuse real creators; practice on your own or fictional posts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Influencers warned by FTC over ‘inadequate’ disclosures of artificial sweetener promotions (NBC News, 2023-11-15)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https://www.nbcnews.com/news/us-news/ftc-influencer-warning-disclosures-artificial-sweetener-promos-rcna125396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Popular YouTuber chimes in on federal product disclosure guide for influencers (ABC News, 2019-11-06)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https://abcnews.com/US/popular-youtuber-chimes-federal-product-disclosure-guide-influencers/story?id=66790529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FTC crackdown could change influencer marketing for food and beverages (Food Dive, 2023-11-27)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https://www.fooddive.com/news/ftc-crackdown-could-change-influencer-marketing-for-food-and-beverages/700371/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FTC Warns Two Trade Associations and a Dozen Influencers About Social Media Posts Promoting Consumption of Aspartame or Sugar (Federal Trade Commission, 2023-11-14)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https://www.ftc.gov/news-events/news/press-releases/2023/11/ftc-warns-two-trade-associations-dozen-influencers-about-social-media-posts-promoting-consumption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Federal Trade Commission Announces Updated Advertising Guides to Combat Deceptive Reviews and Endorsements (Federal Trade Commission, 2023-06-28)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https://www.ftc.gov/news-events/news/press-releases/2023/06/federal-trade-commission-announces-updated-advertising-guides-combat-deceptive-reviews-endorsements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Effects of social media sponsorship disclosure on adolescents’ advertising literacy and purchase intention (PLOS One (Lin et al.), 2026-05-27)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https://doi.org/10.1371/journal.pone.0348505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