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931920"/>
            <a:ext cx="12191695" cy="2926080"/>
          </a:xfrm>
          <a:prstGeom prst="rect">
            <a:avLst/>
          </a:prstGeom>
          <a:solidFill>
            <a:srgbClr val="142B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11480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DC52"/>
                </a:solidFill>
                <a:latin typeface="Arial"/>
              </a:rPr>
              <a:t>No, Pero Why? · case starter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26280"/>
            <a:ext cx="109728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FFDF6"/>
                </a:solidFill>
                <a:latin typeface="Arial"/>
              </a:rPr>
              <a:t>Same work. Different pay. Why?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53212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FFFDF6"/>
                </a:solidFill>
                <a:latin typeface="Arial"/>
              </a:rPr>
              <a:t>Jordy and Gia worked the same event. Why are their rates different, and how do you ask?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moment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happened, and why it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566928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142B46"/>
                </a:solidFill>
                <a:latin typeface="Arial"/>
              </a:rPr>
              <a:t>Pay gaps can come from fair criteria, mistakes or discrimination, and workers usually can’t tell which from a paycheck alone. Knowing what the law protects, including the right most private-sector workers have to talk about pay, helps young workers ask without guessing or getting silenced.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0" y="1828800"/>
            <a:ext cx="4937760" cy="23774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03720" y="2011680"/>
            <a:ext cx="4480560" cy="2103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Jordy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“We were both there till close. I want to know why the numbers differ. Not my statement in a post before we’ve even asked.”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4480560"/>
            <a:ext cx="493776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24DEC"/>
                </a:solidFill>
                <a:latin typeface="Arial"/>
              </a:rPr>
              <a:t>Speaker notes: in one sentence, say what happened. Then say what we still don’t know.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we can actually look 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Form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Jordy’s pay statement (illustrative)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What rate and hours does this show?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Form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Event crew schedule with job titles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What does “shift lead” mean on this schedule?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Chat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Jordy and Gia comparing notes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What does each of them actually know?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Words that do the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Say it plainly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Equal Pay Act  ·  Ley de Igualdad Salarial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1963 federal law requiring equal pay for substantially equal work regardless of sex, with some allowed exceptions.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Title VII  ·  Título VII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Part of the Civil Rights Act of 1964 barring employment discrimination, including pay, based on race, color, religion, sex or national origin.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Compensation  ·  Compensación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All pay and benefits, including rates, bonuses and overtime.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Legitimate factor  ·  Factor legítimo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reason other than a protected trait that can lawfully explain a pay difference, like seniority or job duties.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D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Your 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Jordy and Gia worked the same event. Why are their rates different, and how do you ask?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0312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My claim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56616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Because the evidence shows…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02920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12064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Who lives with this choice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4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Take it off the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FFDF6"/>
                </a:solidFill>
                <a:latin typeface="Arial"/>
              </a:rPr>
              <a:t>Know how pay decisions are made where you work.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1097280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1. Ask for your pay rate and how it’s set in writing when you start a job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2. Keep your own record of hours and duties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3. Talk with a trusted adult or counselor if something seems off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4. Look up your state labor department’s pay-equity page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Real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Check it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1064240" cy="457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The U.S. national women's soccer team wins $24 million in equal pay settlement (NPR, 2022-02-22)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https://www.npr.org/2022/02/22/1082272202/women-soccer-contracts-equal-pay-settlement-uswnt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U.S. men's and women's soccer teams formally sign equal pay agreements (PBS NewsHour (Associated Press), 2022-09-06)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https://www.pbs.org/newshour/economy/u-s-mens-and-womens-soccer-teams-formally-sign-equal-pay-agreements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U.S. women soccer players reach $24 million settlement in fight for equal pay (PBS NewsHour (YouTube), 2022-02-22)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https://www.youtube.com/watch?v=8GwdG2qunIY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The impact that new salary transparency laws could have (NPR, 2023-01-03)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https://www.npr.org/2023/01/03/1146782274/the-impact-that-new-salary-transparency-laws-could-have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Gender pay gap in U.S. has narrowed slightly over 2 decades (Pew Research Center, 2025-03-04)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https://www.pewresearch.org/short-reads/2025/03/04/gender-pay-gap-in-us-has-narrowed-slightly-over-2-decades/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Your Right to Discuss Wages (National Labor Relations Board, n.d.)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https://www.nlrb.gov/about-nlrb/rights-we-protect/your-rights/your-rights-to-discuss-wages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