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3931920"/>
            <a:ext cx="12191695" cy="2926080"/>
          </a:xfrm>
          <a:prstGeom prst="rect">
            <a:avLst/>
          </a:prstGeom>
          <a:solidFill>
            <a:srgbClr val="142B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411480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C52"/>
                </a:solidFill>
                <a:latin typeface="Arial"/>
              </a:rPr>
              <a:t>No, Pero Why? · case starter deck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4526280"/>
            <a:ext cx="109728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4000" b="1">
                <a:solidFill>
                  <a:srgbClr val="FFFDF6"/>
                </a:solidFill>
                <a:latin typeface="Arial"/>
              </a:rPr>
              <a:t>Give your comment a destination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532120"/>
            <a:ext cx="1097280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FFFDF6"/>
                </a:solidFill>
                <a:latin typeface="Arial"/>
              </a:rPr>
              <a:t>How do you make a public comment that actually lands?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moment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happened, and why it matters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566928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142B46"/>
                </a:solidFill>
                <a:latin typeface="Arial"/>
              </a:rPr>
              <a:t>City councils, school boards and agencies make decisions about parks, buses and schools in meetings anyone can attend, but most people never find the agenda. A short, specific comment in the right place can be one of the most direct ways a young person, including one too young to vote, takes part in local government.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75120" y="1828800"/>
            <a:ext cx="4937760" cy="23774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011680"/>
            <a:ext cx="4480560" cy="21031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Gia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“I wrote three pages. The limit is two minutes. Okay: item four, what I saw, why it matters, what I’m asking. Time me.”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675120" y="4480560"/>
            <a:ext cx="4937760" cy="14630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124DEC"/>
                </a:solidFill>
                <a:latin typeface="Arial"/>
              </a:rPr>
              <a:t>Speaker notes: in one sentence, say what happened. Then say what we still don’t know.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The evidence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What we can actually look at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Agenda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Parks committee agenda, item 4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Is this item for discussion or a vote?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34340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52628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Notice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Public comment instructions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What’s the time limit, and can you comment in writing?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138160" y="1828800"/>
            <a:ext cx="3566160" cy="4206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21040" y="1965960"/>
            <a:ext cx="3200400" cy="39319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200" b="1">
                <a:solidFill>
                  <a:srgbClr val="EE326C"/>
                </a:solidFill>
                <a:latin typeface="Arial"/>
              </a:rPr>
              <a:t>Draft · fictional case material</a:t>
            </a:r>
          </a:p>
          <a:p>
            <a:pPr algn="l">
              <a:spcAft>
                <a:spcPts val="600"/>
              </a:spcAft>
            </a:pPr>
            <a:r>
              <a:rPr sz="1600" b="1">
                <a:solidFill>
                  <a:srgbClr val="124DEC"/>
                </a:solidFill>
                <a:latin typeface="Arial"/>
              </a:rPr>
              <a:t>Gia’s three-page draft</a:t>
            </a:r>
          </a:p>
          <a:p>
            <a:pPr algn="l">
              <a:spcAft>
                <a:spcPts val="600"/>
              </a:spcAft>
            </a:pPr>
            <a:r>
              <a:rPr sz="1500" b="0">
                <a:solidFill>
                  <a:srgbClr val="142B46"/>
                </a:solidFill>
                <a:latin typeface="Arial"/>
              </a:rPr>
              <a:t>Which sentence is her actual request?</a:t>
            </a:r>
          </a:p>
          <a:p>
            <a:pPr algn="l">
              <a:spcAft>
                <a:spcPts val="600"/>
              </a:spcAft>
            </a:pPr>
            <a:r>
              <a:rPr sz="1300" b="1">
                <a:solidFill>
                  <a:srgbClr val="124DEC"/>
                </a:solidFill>
                <a:latin typeface="Arial"/>
              </a:rPr>
              <a:t>Your note: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Words that do the 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Say it plainly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Agenda item  ·  Punto del orden del día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A specific matter scheduled for a meeting, often with a number, a description and an action type.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17920" y="182880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0" y="196596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Remit  ·  Ámbito de competencia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matters a body is responsible for and can act on.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Key message  ·  Mensaje clave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The one point you want listeners to remember.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4023360"/>
            <a:ext cx="5394960" cy="192024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00800" y="4160520"/>
            <a:ext cx="5029200" cy="17373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1">
                <a:solidFill>
                  <a:srgbClr val="124DEC"/>
                </a:solidFill>
                <a:latin typeface="Arial"/>
              </a:rPr>
              <a:t>Public record  ·  Registro público</a:t>
            </a:r>
          </a:p>
          <a:p>
            <a:pPr algn="l">
              <a:spcAft>
                <a:spcPts val="600"/>
              </a:spcAft>
            </a:pPr>
            <a:r>
              <a:rPr sz="1600" b="0">
                <a:solidFill>
                  <a:srgbClr val="142B46"/>
                </a:solidFill>
                <a:latin typeface="Arial"/>
              </a:rPr>
              <a:t>Comments and names may be published and stay searchable.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DC5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Your call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How do you make a public comment that actually lands?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48640" y="210312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9456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My claim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356616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Because the evidence shows…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48640" y="5029200"/>
            <a:ext cx="11064240" cy="1280160"/>
          </a:xfrm>
          <a:prstGeom prst="roundRect">
            <a:avLst/>
          </a:prstGeom>
          <a:solidFill>
            <a:srgbClr val="FFFFFF"/>
          </a:solidFill>
          <a:ln w="28575">
            <a:solidFill>
              <a:srgbClr val="142B4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120640"/>
            <a:ext cx="1069848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Who lives with this choice</a:t>
            </a:r>
          </a:p>
          <a:p>
            <a:pPr algn="l">
              <a:spcAft>
                <a:spcPts val="600"/>
              </a:spcAft>
            </a:pPr>
            <a:r>
              <a:rPr sz="1800" b="0">
                <a:solidFill>
                  <a:srgbClr val="142B46"/>
                </a:solidFill>
                <a:latin typeface="Arial"/>
              </a:rPr>
              <a:t>Type here.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24DE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Take it off the page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FFFDF6"/>
                </a:solidFill>
                <a:latin typeface="Arial"/>
              </a:rPr>
              <a:t>Find your next local agenda.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011680"/>
            <a:ext cx="10972800" cy="4114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1. With a trusted adult, find the website for your city council, school board or parks board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2. Open the next meeting agenda and find one item that affects you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3. Read the public-comment instructions: sign-up, time limit, written option</a:t>
            </a:r>
          </a:p>
          <a:p>
            <a:pPr algn="l">
              <a:spcAft>
                <a:spcPts val="600"/>
              </a:spcAft>
            </a:pPr>
            <a:r>
              <a:rPr sz="2000" b="0">
                <a:solidFill>
                  <a:srgbClr val="FFFDF6"/>
                </a:solidFill>
                <a:latin typeface="Arial"/>
              </a:rPr>
              <a:t>4. Draft a practice comment and decide with your adult whether to submit it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D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65760"/>
            <a:ext cx="10972800" cy="3657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EE326C"/>
                </a:solidFill>
                <a:latin typeface="Arial"/>
              </a:rPr>
              <a:t>Real sources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731520"/>
            <a:ext cx="10972800" cy="10972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3400" b="1">
                <a:solidFill>
                  <a:srgbClr val="142B46"/>
                </a:solidFill>
                <a:latin typeface="Arial"/>
              </a:rPr>
              <a:t>Check it yourself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828800"/>
            <a:ext cx="11064240" cy="4572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‘Not what democracy is all about’: Philly students slam school leaders’ approach to school closures (Chalkbeat Philadelphia, 2026-04-03)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https://www.chalkbeat.org/philadelphia/2026/04/03/students-fight-to-keep-their-schools-from-closing/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How a Newark student coalition is using its own research to press for change in schools (Chalkbeat Newark, 2025-11-26)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https://www.chalkbeat.org/newark/2025/11/26/student-coalition-uses-research-to-urge-school-board-to-fix-problems/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How to Speak at Philadelphia City Council, School Board Meetings (The Philadelphia Citizen, 2025-03-10)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https://thephiladelphiacitizen.org/demystifying-public-comment/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How to Comment on a Notice of Proposed Rulemaking (NPRM) (U.S. Department of Labor, Wage and Hour Division, n.d.)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https://www.dol.gov/agencies/whd/how-to-comment-on-NPRMs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Who Participates in Local Government? Evidence from Meeting Minutes (Perspectives on Politics (Einstein, Palmer &amp; Glick), 2018-10-14)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https://doi.org/10.1017/s153759271800213x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142B46"/>
                </a:solidFill>
                <a:latin typeface="Arial"/>
              </a:rPr>
              <a:t>Public comment and public policy (American Journal of Political Science (Sahn), 2024-08-31)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124DEC"/>
                </a:solidFill>
                <a:latin typeface="Arial"/>
              </a:rPr>
              <a:t>https://doi.org/10.1111/ajps.12900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