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931920"/>
            <a:ext cx="12191695" cy="2926080"/>
          </a:xfrm>
          <a:prstGeom prst="rect">
            <a:avLst/>
          </a:prstGeom>
          <a:solidFill>
            <a:srgbClr val="142B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11480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FDC52"/>
                </a:solidFill>
                <a:latin typeface="Arial"/>
              </a:rPr>
              <a:t>No, Pero Why? · case starter deck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26280"/>
            <a:ext cx="1097280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FFFDF6"/>
                </a:solidFill>
                <a:latin typeface="Arial"/>
              </a:rPr>
              <a:t>Follow the school money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532120"/>
            <a:ext cx="1097280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FFFDF6"/>
                </a:solidFill>
                <a:latin typeface="Arial"/>
              </a:rPr>
              <a:t>The district budget is huge. Why is the theatre curtain still falling apart?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The moment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happened, and why it matters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5669280" cy="411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142B46"/>
                </a:solidFill>
                <a:latin typeface="Arial"/>
              </a:rPr>
              <a:t>School budgets decide which rooms get repaired, which programs survive and how many adults are in the building, and students are rarely told where to ask. Learning to read a budget’s year, stage and units turns “where did the money go?” into a question a school board can actually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75120" y="1828800"/>
            <a:ext cx="4937760" cy="23774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03720" y="2011680"/>
            <a:ext cx="4480560" cy="2103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Mari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“Ay, bendito, that curtain. Okay, before we get mad at the big number, which line is supposed to fix it?”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5120" y="4480560"/>
            <a:ext cx="4937760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24DEC"/>
                </a:solidFill>
                <a:latin typeface="Arial"/>
              </a:rPr>
              <a:t>Speaker notes: in one sentence, say what happened. Then say what we still don’t know.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The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we can actually look at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Budget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District proposed budget, facilities excerpt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Is this a plan or what was actually spent?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2628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Post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Social post comparing two districts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Which figure is a total and which is per student?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3816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2104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Form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Facilities repair quote for stage curtain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Which budget line would pay this?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Words that do the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Say it plainly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Revenue sources  ·  Fuentes de ingresos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Where school money comes from: federal, state and local sources, in a mix that varies by place.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96596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Budget stages  ·  Etapas del presupuesto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A proposed budget is a plan, an adopted budget is approved, and actual spending is what happened.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02336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416052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Per-pupil amount  ·  Cantidad por estudiante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Money divided by the number of students, so places of different sizes can be compared.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402336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416052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Equity vs. adequacy  ·  Equidad y suficiencia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Equity asks if resources are fairly shared given different needs; adequacy asks if there’s enough to meet the goals.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D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Your call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The district budget is huge. Why is the theatre curtain still falling apart?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10312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9456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My claim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56616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365760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Because the evidence shows…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502920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12064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Who lives with this choice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4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Take it off the page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FFFDF6"/>
                </a:solidFill>
                <a:latin typeface="Arial"/>
              </a:rPr>
              <a:t>Find one line in your school’s budget.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011680"/>
            <a:ext cx="10972800" cy="411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1. With a teacher or advisor, find your district’s budget on its website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2. Label the document’s year and stage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3. Find one line connected to something you use (facilities, arts, technology)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4. Ask your student council how students can submit a budget question or comment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Real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Check it yourself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1064240" cy="457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Why America's Schools Have A Money Problem (NPR, 2016-04-18)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https://www.npr.org/2016/04/18/474256366/why-americas-schools-have-a-money-problem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A financial reckoning is hitting America’s public schools (Chalkbeat, 2026-05-28)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https://www.chalkbeat.org/2026/05/28/schools-making-budget-cuts-and-layoffs-due-to-inflation-enrollment-declines/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Schools face a funding cliff. How bad will the fall be? (Chalkbeat, 2023-09-13)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https://www.chalkbeat.org/2023/9/13/23871838/schools-funding-cliff-federal-covid-relief-esser-money-budget-cuts/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How does Vermont pay for schools? A video explainer and glossary of terms (Vermont Public, 2024-10-22)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https://www.vermontpublic.org/local-news/2024-10-22/vermont-education-finance-school-property-taxes-explainer-video-glossary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Balancing Act: The Property Tax–School Funding Dilemma (Lincoln Institute of Land Policy, 2024-10-10)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https://www.lincolninst.edu/multimedia/videos/balancing-act-property-tax-school-funding-dilemma/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Public School Revenue Sources (Condition of Education) (National Center for Education Statistics, n.d.)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https://nces.ed.gov/programs/coe/indicator/cma/public-school-revenue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