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Who gets to see your school records?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If your family helps pay for school, what are they allowed to see?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Grades, schedules and discipline records follow students for years, and the rules about who can see them change at 18 or when a student starts college. Knowing which record, which permission and which office to ask keeps family support from turning into giving away every login.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Rafa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“Sige, they can help with the bill. I just want to read what I’m signing before I hand over my grades too.”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Parent and family access authorization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boxes cover billing, and which cover grades?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Notice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College annual FERPA notice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Who does this notice say holds the rights now?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Chat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Rafa’s family group chat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is his family actually asking for help with?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FERPA  ·  Ley FERPA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federal law giving parents, and later students, rights over education records at schools that receive U.S. Department of Education funds.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Education record  ·  Expediente educativo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record directly about a student that the school, or someone acting for it, keeps.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Transfer of rights  ·  Transferencia de derechos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FERPA rights move from parents to the student at 18 or when the student enters college, whichever comes first.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Consent  ·  Consentimiento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Written permission with a defined scope: which record, to whom, for what purpose.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If your family helps pay for school, what are they allowed to see?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Find your school’s records notice.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Search your school or district website for its FERPA or “student records” notice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Find out what counts as directory information and how families can opt out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Write one question about who can see a record, and ask the front office or counselor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If you’re heading to college, look up its parent-access and authorization forms early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Student Privacy 101: FERPA for Parents and Students (U.S. Department of Education (YouTube), 2013-11-07)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https://www.youtube.com/watch?v=nhlDkS8hvMU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Must postsecondary institutions provide a parent with access to an eligible student’s education records? (U.S. Department of Education, Student Privacy Policy Office, n.d.)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https://studentprivacy.ed.gov/faq/must-postsecondary-institutions-provide-parent-access-eligible-students-education-records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An Eligible Student Guide to the Family Educational Rights and Privacy Act (FERPA) (U.S. Department of Education, Student Privacy Policy Office, 2023-03-08)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https://studentprivacy.ed.gov/sites/default/files/resource_document/file/An%20Eligible%20Student%20Guide%20to%20FERPA_0.pdf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What Schools Should Know About the PowerSchool Data Breach (Education Week, 2025-01-09)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https://www.edweek.org/technology/what-schools-should-know-about-the-powerschool-data-breach/2025/01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AI presents explosive risks to student data privacy. These educators want to defuse them. (Chalkbeat, 2024-12-13)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https://www.chalkbeat.org/2024/12/13/ai-tools-used-by-teachers-can-put-student-privacy-and-data-at-risk/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The Big Business of Tracking and Profiling Students (The Markup, 2022-01-15)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https://themarkup.org/newsletter/hello-world/the-big-business-of-tracking-and-profiling-students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