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Before you repost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What can a screenshot actually prove?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Most news about school closures, rule changes and events reaches students as a cropped clip in a group chat. Checking the original and posting a useful update keeps a whole community from acting on half a sentence.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Mateo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“Dale, I wanted it to be good news so badly I almost posted that. Let me find the full transcript first.”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Chat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Group-chat screenshot with attached clip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was said right after this clip ends?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Notice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Coordinator’s meeting transcript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four words narrow what “access” means?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Email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Booking confirmation sent to Mateo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does this confirm, and what does it not say about the side door?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Claim  ·  Afirmación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Something a person says is true. It still needs checking before you repeat it.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Context  ·  Contexto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The information around a quote or clip that changes what it means.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Primary source  ·  Fuente primaria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The original record of what was said or done, not someone’s retelling of it.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Holding statement  ·  Declaración provisional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short message saying what you know, what you are checking and when you will update.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can a screenshot actually prove?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Find out how your school sends urgent updates.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Ask a teacher or front-office staff which channel carries official changes (email, app, website)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Save the official channel so you can check it before reposting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Next time a screenshot circulates, post “still checking” instead of a verdict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Suggest to your student council that urgent updates include the original link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Check Yourself with Lateral Reading: Crash Course Navigating Digital Information #3 (CrashCourse (YouTube), 2019-01-22)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https://www.youtube.com/watch?v=GoQG6Tin-1E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Viral image shows fake story from The Atlantic about Biden (PolitiFact, 2022-08-01)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https://www.politifact.com/factchecks/2022/aug/01/viral-image/viral-image-was-manipulated-show-fake-story-atlant/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Lesson plan: How to spot fake screenshots on social media (PBS NewsHour Classroom, 2022-11-17)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https://www.pbs.org/newshour/classroom/lesson-plans/2022/11/lesson-plan-how-to-spot-fake-screenshots-on-social-media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High school students are unprepared to judge the credibility of information on the internet, according to Stanford researchers (Stanford Graduate School of Education, 2019-11-18)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https://ed.stanford.edu/news/high-school-students-are-unprepared-judge-credibility-information-internet-according-stanford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It doesn’t take long to learn how to spot misinformation online, Stanford study finds (Stanford Graduate School of Education, 2022-04-19)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https://ed.stanford.edu/news/it-doesn-t-take-long-learn-how-spot-misinformation-online-stanford-study-finds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Lateral reading on the open Internet: A district-wide field study in high school government classes (Journal of Educational Psychology (Wineburg et al.), 2022-07)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https://doi.org/10.1037/edu0000740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