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31920"/>
            <a:ext cx="12191695" cy="2926080"/>
          </a:xfrm>
          <a:prstGeom prst="rect">
            <a:avLst/>
          </a:prstGeom>
          <a:solidFill>
            <a:srgbClr val="142B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11480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DC52"/>
                </a:solidFill>
                <a:latin typeface="Arial"/>
              </a:rPr>
              <a:t>No, Pero Why? · case starter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26280"/>
            <a:ext cx="109728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DF6"/>
                </a:solidFill>
                <a:latin typeface="Arial"/>
              </a:rPr>
              <a:t>Okay… where did the rest of my paycheck go?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53212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FFFDF6"/>
                </a:solidFill>
                <a:latin typeface="Arial"/>
              </a:rPr>
              <a:t>Why is my deposit smaller than what I earned?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moment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happened, and 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566928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142B46"/>
                </a:solidFill>
                <a:latin typeface="Arial"/>
              </a:rPr>
              <a:t>Many students start working in high school, and a pay statement is often the first place they meet labor law and the social safety net. Reading each line lets a worker spot a real error and understand what their Social Security and Medicare contributions are for.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1828800"/>
            <a:ext cx="4937760" cy="23774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03720" y="2011680"/>
            <a:ext cx="4480560" cy="2103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Gia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“I counted my hours twice. Okay, the Saturday shift was after the cutoff. Sí, one more question: what’s this withholding line?”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4480560"/>
            <a:ext cx="493776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24DEC"/>
                </a:solidFill>
                <a:latin typeface="Arial"/>
              </a:rPr>
              <a:t>Speaker notes: in one sentence, say what happened. Then say what we still don’t know.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we can actually look 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Form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Illustrative pay statement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Which line shows what Gia earned before deductions?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Draft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Gia’s shift log in her notes app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Which shift falls outside the pay period?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Chat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Gia and Jordy comparing deposits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Why doesn’t comparing deposits answer the question?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Words that do the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Say it plainly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Gross pay  ·  Salario bruto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What you earned before anything is taken out: hours times rate, plus other earnings.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Net pay  ·  Salario neto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What actually reaches you after deductions.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FICA  ·  FICA (Seguro Social y Medicare)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Payroll taxes for Social Security and Medicare, federal programs for retirement, disability, survivors and health care.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Withholding  ·  Retención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Money your employer takes from pay and sends toward taxes you may owe, based partly on your W-4.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D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Your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Why is my deposit smaller than what I earned?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0312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My claim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56616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Because the evidence shows…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02920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12064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Who lives with this choice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4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Take it off the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FFDF6"/>
                </a:solidFill>
                <a:latin typeface="Arial"/>
              </a:rPr>
              <a:t>Know how to read your first pay statement.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1097280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1. Before a first job, ask how and when you’ll be paid and where to see your pay statement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2. Keep your own log of hours and shifts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3. Look up your state’s minimum wage on its labor department site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4. Bring pay questions to a supervisor or payroll, in writing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Real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Check it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1064240" cy="457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How Do Your Tax Dollars Get Spent? (Two Cents / PBS (YouTube), 2019-04-10)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https://www.youtube.com/watch?v=Gy0P-ePwJNI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Social Insecurity (NPR, The Indicator from Planet Money, 2018-06-06)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https://www.npr.org/transcripts/617659179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These states will raise the minimum wage in 2026 (ABC News, 2025-12-29)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https://abcnews.com/Business/states-raise-minimum-wage-2026/story?id=128753540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Minimum-Wage Workers in These 19 States Just Got a Raise (Money, 2026-01-01)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https://money.com/minimum-wage-increases-january-2026/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Payroll Taxes: What Are They and What Do They Fund? (Peter G. Peterson Foundation, 2026-05-26)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https://www.pgpf.org/article/budget-explainer-payroll-taxes/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It’s summertime… and these tips can help make livin’ easy for teens with jobs (IRS Tax Tip 2019-62) (Internal Revenue Service, 2019-05-20)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https://www.irs.gov/newsroom/its-summertime-and-these-tips-can-help-make-livin-easy-for-teens-with-jobs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