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The apology is not the repair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What makes a correction more useful than “sorry”?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Clubs, schools and companies all post things that turn out to be wrong, and how they fix it decides who keeps trusting them. Students who can tell a real correction from a nice-sounding apology can hold groups, including their own, to a higher standard.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Anika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“We were carrying chairs at 5:30. Don’t tell me how sorry you feel. Tell people what actually happened.”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Post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The published recap caption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group does this caption ask readers to blame, and on what evidence?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Jordy’s setup log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happened at 5:40 that the caption never mentions?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Draft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Gia’s first correction (not posted)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fact does this apology actually correct?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Communications plan  ·  Plan de comunicación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plan naming your goal, audiences, key message, channels and how you will check it worked.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Key message  ·  Mensaje clave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one idea every audience should walk away with.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Correction  ·  Corrección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clear replacement of inaccurate information, published where the error was seen.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Stereotype  ·  Estereotipo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broad assumption about people because of a group label.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makes a correction more useful than “sorry”?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Help a club you’re in write a corrections rule.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Ask the editor or advisor of a school newsletter, club account or yearbook how they fix mistakes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Suggest a three-step checklist: name the error, show the evidence, say what changes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Offer to test it on an old post together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Keep any real examples anonymous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That was wrong (NPR Public Editor, 2022-10-21)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https://www.npr.org/sections/publiceditor/2022/10/21/1130472094/that-was-wrong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Dove Expresses 'Regret' For Racially Insensitive Ad (NPR, 2017-10-08)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https://www.npr.org/sections/thetwo-way/2017/10/08/556523422/dove-expresses-regret-for-ad-that-missed-the-mark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H&amp;M hires diversity leader after outrage over 'monkey hoodie' ad (NBC News, 2018-01-17)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https://www.nbcnews.com/news/nbcblk/after-backlash-over-monkey-hoodie-ad-h-m-hires-diversity-n838361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Dove apologizes for racially insensitive ad (CBS News (YouTube), 2017-10-08)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https://www.youtube.com/watch?v=fhSQckdQkMQ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 6 elements of an effective apology, according to science (The Ohio State University News, 2016-04-12)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https://news.osu.edu/the-6-elements-of-an-effective-apology-according-to-science/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An Exploration of the Structure of Effective Apologies (Negotiation and Conflict Management Research (Lewicki et al.), 2016-04-06)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https://doi.org/10.1111/ncmr.12073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